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2018/7/9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5472608" cy="804664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有效期：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2018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年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日止</a:t>
            </a:r>
            <a:endParaRPr lang="zh-CN" altLang="en-US" sz="3600" b="1" dirty="0">
              <a:solidFill>
                <a:schemeClr val="tx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7504" y="1505930"/>
            <a:ext cx="9036496" cy="1470025"/>
          </a:xfrm>
        </p:spPr>
        <p:txBody>
          <a:bodyPr>
            <a:noAutofit/>
          </a:bodyPr>
          <a:lstStyle/>
          <a:p>
            <a:r>
              <a:rPr lang="en-US" altLang="zh-CN" sz="4400" b="1" dirty="0" smtClean="0"/>
              <a:t>2018</a:t>
            </a:r>
            <a:r>
              <a:rPr lang="zh-CN" altLang="zh-CN" sz="4400" b="1" dirty="0" smtClean="0"/>
              <a:t>西门子杯中国智能制造挑战赛临时停车证</a:t>
            </a:r>
            <a:endParaRPr lang="zh-CN" altLang="en-US" sz="4400" b="1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899592" y="3429000"/>
            <a:ext cx="7200800" cy="23042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zh-CN" alt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车牌号：</a:t>
            </a:r>
            <a:endParaRPr kumimoji="0" lang="en-US" altLang="zh-CN" sz="8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n-US" altLang="zh-CN" sz="8000" b="1" dirty="0" smtClean="0"/>
              <a:t>   X </a:t>
            </a:r>
            <a:r>
              <a:rPr lang="en-US" altLang="zh-CN" sz="8000" b="1" dirty="0" err="1" smtClean="0"/>
              <a:t>X</a:t>
            </a:r>
            <a:r>
              <a:rPr lang="en-US" altLang="zh-CN" sz="8000" b="1" dirty="0" smtClean="0"/>
              <a:t> </a:t>
            </a:r>
            <a:r>
              <a:rPr lang="en-US" altLang="zh-CN" sz="8000" b="1" dirty="0" err="1" smtClean="0"/>
              <a:t>X</a:t>
            </a:r>
            <a:r>
              <a:rPr lang="en-US" altLang="zh-CN" sz="8000" b="1" dirty="0" smtClean="0"/>
              <a:t> </a:t>
            </a:r>
            <a:r>
              <a:rPr lang="en-US" altLang="zh-CN" sz="8000" b="1" dirty="0" err="1" smtClean="0"/>
              <a:t>X</a:t>
            </a:r>
            <a:r>
              <a:rPr lang="en-US" altLang="zh-CN" sz="8000" b="1" dirty="0" smtClean="0"/>
              <a:t> </a:t>
            </a:r>
            <a:r>
              <a:rPr lang="en-US" altLang="zh-CN" sz="8000" b="1" dirty="0" err="1" smtClean="0"/>
              <a:t>X</a:t>
            </a:r>
            <a:r>
              <a:rPr lang="en-US" altLang="zh-CN" sz="8000" b="1" dirty="0" smtClean="0"/>
              <a:t> </a:t>
            </a:r>
            <a:r>
              <a:rPr lang="en-US" altLang="zh-CN" sz="8000" b="1" dirty="0" err="1" smtClean="0"/>
              <a:t>X</a:t>
            </a:r>
            <a:r>
              <a:rPr lang="en-US" altLang="zh-CN" sz="8000" b="1" dirty="0" smtClean="0"/>
              <a:t> </a:t>
            </a:r>
            <a:r>
              <a:rPr lang="en-US" altLang="zh-CN" sz="8000" b="1" dirty="0" err="1" smtClean="0"/>
              <a:t>X</a:t>
            </a:r>
            <a:endParaRPr kumimoji="0" lang="zh-CN" altLang="en-US" sz="8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224136" cy="106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</TotalTime>
  <Words>30</Words>
  <Application>Microsoft Office PowerPoint</Application>
  <PresentationFormat>全屏显示(4:3)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平衡</vt:lpstr>
      <vt:lpstr>2018西门子杯中国智能制造挑战赛临时停车证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2018西门子杯中国智能制造挑战赛临时停车证</dc:title>
  <dc:creator>tia tia</dc:creator>
  <cp:lastModifiedBy>项鸣</cp:lastModifiedBy>
  <cp:revision>3</cp:revision>
  <dcterms:created xsi:type="dcterms:W3CDTF">2018-07-09T01:00:25Z</dcterms:created>
  <dcterms:modified xsi:type="dcterms:W3CDTF">2018-07-09T01:30:12Z</dcterms:modified>
</cp:coreProperties>
</file>